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7EBB-ED58-4E34-8CAC-8D2B2562ADFD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73277-6436-4AA4-8A6A-9D21F3CC9E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73277-6436-4AA4-8A6A-9D21F3CC9E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73277-6436-4AA4-8A6A-9D21F3CC9EB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73277-6436-4AA4-8A6A-9D21F3CC9EB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73277-6436-4AA4-8A6A-9D21F3CC9EB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9C8C3DB-2945-4EEB-9FBF-90E073FEABB9}" type="datetimeFigureOut">
              <a:rPr lang="en-US" smtClean="0"/>
              <a:pPr/>
              <a:t>5/7/2009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1980D09-5CB7-43F1-B227-0C78C5E1E1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14.1-14.2.2 Keywords/Definitions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Charles Wing-Thomas, and</a:t>
            </a:r>
          </a:p>
          <a:p>
            <a:r>
              <a:rPr lang="en-US" dirty="0" smtClean="0"/>
              <a:t>Robert Bradford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/>
          </a:bodyPr>
          <a:lstStyle/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 step printer driver installation</a:t>
            </a:r>
          </a:p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Determine the current version of the installed printer driver. Remember to select a newer version to increase functionality. </a:t>
            </a:r>
          </a:p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Search the Internet to locate the most recent version of the driver. </a:t>
            </a:r>
          </a:p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Download the driver. Follow the instructions on website. </a:t>
            </a:r>
          </a:p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Install the driver. Install the newest driver. </a:t>
            </a:r>
          </a:p>
          <a:p>
            <a:r>
              <a:rPr lang="en-US" sz="2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Test the driver. To test the driver, choose Start &gt; Settings &gt; Printers and Faxes in Windows 2000 or Start &gt; Control Panel &gt; Printers and Faxes in Windows XP. Right-click the printer and choose Properties. Then choose Print Test Page. If the printer does not work, restart the computer and then try again. 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Page Description Language (PDL)- Is a type of code that </a:t>
            </a:r>
            <a:r>
              <a:rPr lang="en-US" dirty="0" err="1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descirbes</a:t>
            </a:r>
            <a:r>
              <a:rPr lang="en-US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the appearance of a </a:t>
            </a:r>
            <a:r>
              <a:rPr lang="en-US" dirty="0" err="1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domument</a:t>
            </a:r>
            <a:r>
              <a:rPr lang="en-US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in a language that the printer can understand.</a:t>
            </a:r>
            <a:endParaRPr lang="en-US" dirty="0">
              <a:solidFill>
                <a:srgbClr val="FF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un-Other-36643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27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pex">
  <a:themeElements>
    <a:clrScheme name="Custom 3">
      <a:dk1>
        <a:srgbClr val="002060"/>
      </a:dk1>
      <a:lt1>
        <a:srgbClr val="005C9F"/>
      </a:lt1>
      <a:dk2>
        <a:srgbClr val="B40000"/>
      </a:dk2>
      <a:lt2>
        <a:srgbClr val="2D3E63"/>
      </a:lt2>
      <a:accent1>
        <a:srgbClr val="00843C"/>
      </a:accent1>
      <a:accent2>
        <a:srgbClr val="40AFFF"/>
      </a:accent2>
      <a:accent3>
        <a:srgbClr val="5C2A66"/>
      </a:accent3>
      <a:accent4>
        <a:srgbClr val="C00000"/>
      </a:accent4>
      <a:accent5>
        <a:srgbClr val="00B0F0"/>
      </a:accent5>
      <a:accent6>
        <a:srgbClr val="2D3E63"/>
      </a:accent6>
      <a:hlink>
        <a:srgbClr val="0C0C0C"/>
      </a:hlink>
      <a:folHlink>
        <a:srgbClr val="002D89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ustom 1">
      <a:dk1>
        <a:srgbClr val="EAEAEA"/>
      </a:dk1>
      <a:lt1>
        <a:srgbClr val="7F7F7F"/>
      </a:lt1>
      <a:dk2>
        <a:srgbClr val="000000"/>
      </a:dk2>
      <a:lt2>
        <a:srgbClr val="3F3F3F"/>
      </a:lt2>
      <a:accent1>
        <a:srgbClr val="0070C0"/>
      </a:accent1>
      <a:accent2>
        <a:srgbClr val="00B050"/>
      </a:accent2>
      <a:accent3>
        <a:srgbClr val="FF0000"/>
      </a:accent3>
      <a:accent4>
        <a:srgbClr val="C00000"/>
      </a:accent4>
      <a:accent5>
        <a:srgbClr val="002060"/>
      </a:accent5>
      <a:accent6>
        <a:srgbClr val="4D4D4D"/>
      </a:accent6>
      <a:hlink>
        <a:srgbClr val="A5A5A5"/>
      </a:hlink>
      <a:folHlink>
        <a:srgbClr val="B063B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159</Words>
  <Application>Microsoft Office PowerPoint</Application>
  <PresentationFormat>On-screen Show (4:3)</PresentationFormat>
  <Paragraphs>15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Apex</vt:lpstr>
      <vt:lpstr>Civic</vt:lpstr>
      <vt:lpstr>14.1-14.2.2 Keywords/Definitions</vt:lpstr>
      <vt:lpstr>Slide 2</vt:lpstr>
      <vt:lpstr>Slide 3</vt:lpstr>
      <vt:lpstr>END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14.1-14.2.2 Keywords</dc:title>
  <dc:creator>Charles</dc:creator>
  <cp:lastModifiedBy>Charles</cp:lastModifiedBy>
  <cp:revision>12</cp:revision>
  <dcterms:created xsi:type="dcterms:W3CDTF">2009-05-05T12:46:07Z</dcterms:created>
  <dcterms:modified xsi:type="dcterms:W3CDTF">2009-05-07T12:30:00Z</dcterms:modified>
</cp:coreProperties>
</file>